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ta crestini" initials="ec" lastIdx="1" clrIdx="0">
    <p:extLst>
      <p:ext uri="{19B8F6BF-5375-455C-9EA6-DF929625EA0E}">
        <p15:presenceInfo xmlns:p15="http://schemas.microsoft.com/office/powerpoint/2012/main" userId="81d68576fb7234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2B10C5-45F9-4EFE-9DB0-22904C96E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68A885B-A582-49CF-A201-1D442A310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F40987-1241-44AC-BE2D-A2AF2B80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EE53-9135-406A-8AAE-DA18CD35ACF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39295C-467B-42E1-83A7-97162D6B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E34841-2CBE-498F-9A43-976F69FB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07DF-F4EF-4538-AE83-E802F454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2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7A2F16-A20F-4F8D-8FB1-2D058789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2D7F3B-7B65-44A8-B307-3A203A5B0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2F112A-06AA-4B20-A5E5-1C9FDE6E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EE53-9135-406A-8AAE-DA18CD35ACF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1E561D-9B6C-4480-9644-58F249A2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21035F-23B4-4266-ADF0-DCD4F317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07DF-F4EF-4538-AE83-E802F454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2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991B51-2818-47B3-8A68-CFBA11814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71B667-BC1B-454F-A358-3FAFCD111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949EB4-CEE9-4991-BEDF-726A9D10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EE53-9135-406A-8AAE-DA18CD35ACF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0F1A13-CD57-4408-B334-8C1E6C9E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9E2E6-14C6-45A4-9A45-1111E950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07DF-F4EF-4538-AE83-E802F454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6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9752B-48E8-4C95-AD5C-EA12EBC4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DDA885-8CC3-49CA-8CD7-AAF7D1ACA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7038B6-47F2-4412-9450-B72A17C9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EE53-9135-406A-8AAE-DA18CD35ACF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52164B-A977-44B5-A57D-033E91D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2DBE2F-BB73-4E3A-B038-A0517454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07DF-F4EF-4538-AE83-E802F454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B4D906-122F-4818-B93A-4E09D27D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629356-ED04-49F2-897B-2BC9C5652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CF8728-F74B-4CDC-88B1-C6E21069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EE53-9135-406A-8AAE-DA18CD35ACF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C784B-5929-43D2-96C2-4153A6F1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A99835-C41E-425B-9DF4-4B293C7E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07DF-F4EF-4538-AE83-E802F454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5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9C8A5E-AEE7-4DB3-8DB3-AB4C1314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083657-25B7-424C-B0A6-4CE5BA609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DC022B-095C-4DAE-8886-07F48AE59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24E351-6A6A-43DD-845A-489662A3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EE53-9135-406A-8AAE-DA18CD35ACF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CABFA0-DE74-479C-9FC4-5E45F77F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D076EF-F227-490F-8915-9EB9AEEC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07DF-F4EF-4538-AE83-E802F454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8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BFC222-E6BD-483D-9797-B525CA1C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64439A-9E1D-45D0-ACD8-CECD4139C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91B45C-9683-4FAA-B362-35366EF5A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D83335-B18B-4C38-9B24-149688528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E76275-9F08-4751-99EC-A2684D07B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8887408-5853-47A3-B3CC-8E78946F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EE53-9135-406A-8AAE-DA18CD35ACF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B3ABDF-AC2F-4993-960D-E2835F10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C2B5F0-647D-47C0-B8A8-94BDF10F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07DF-F4EF-4538-AE83-E802F454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7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59C3C8-6948-42DE-8D3A-0D4897E2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841F0D2-453E-4E48-A407-375AE1FC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EE53-9135-406A-8AAE-DA18CD35ACF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8FA8C9-3114-47E2-8F61-87AA1E71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E01EAE7-3D50-4809-A16A-0FE533ED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07DF-F4EF-4538-AE83-E802F454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0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388266F-860D-4810-B4BF-779686C1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EE53-9135-406A-8AAE-DA18CD35ACF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883863-C192-4D5B-AF06-8ED79C08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79A70B-AD31-4033-8BCB-6477D36F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07DF-F4EF-4538-AE83-E802F454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5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A7B85-8988-49FC-BD9A-41021ABB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B4476A-C265-498D-BCF7-9519E462A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5D8D9A-C660-4F8A-A13B-95409DB0C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074EFA-A726-4B18-A7B4-9EE11920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EE53-9135-406A-8AAE-DA18CD35ACF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50B924-2FB4-4A75-897E-6C481668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423A11-FE10-46B7-A1B7-60129C93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07DF-F4EF-4538-AE83-E802F454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0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76A356-4155-4D12-80C4-96CF3642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0FD07CD-FAD0-4F78-A72F-A063203DE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6F7379-7D4D-415B-8F9E-826CE913F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E2C9B6-50A5-4F2B-8197-8FE82A06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EE53-9135-406A-8AAE-DA18CD35ACF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286D98-B116-4454-9D7C-5C9B436E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5290AB-EA06-4E04-BB32-2D8DB20A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07DF-F4EF-4538-AE83-E802F454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2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F69D957-3E6E-4F3C-978E-4718306C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7D94FD-EB04-4020-A44E-C06068ED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269114-76B5-4A55-B07E-87C0975B6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3EE53-9135-406A-8AAE-DA18CD35ACF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398A96-2A57-40A6-BF50-2AF04534B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0C9D0D-32DF-4750-BC7C-11FE4F302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07DF-F4EF-4538-AE83-E802F454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07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hyperlink" Target="https://www.peopleforplanet.it/chi-ha-lartrosi-non-puo-fare-attivita-fisica-falso-ecco-tre-fake-news-sullo-sport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.wikipedia.org/wiki/110_m_ostacoli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ampionati_del_mondo_di_atletica_leggera_2013_-_Maratona_femminil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nitainsicilia.it/sport-di-squadra-o-individuale-cosa-e-piu-giusto-nella-fase-di-crescita-di-un-bambino_40515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hyperlink" Target="https://videohive.net/item/friends-handshake/12664805" TargetMode="External"/><Relationship Id="rId3" Type="http://schemas.openxmlformats.org/officeDocument/2006/relationships/hyperlink" Target="http://www.raisport.rai.it/dl/raisport/Articoli/ContentItem-5794c0ab-f168-4f78-ada2-782ed72f399b.html" TargetMode="External"/><Relationship Id="rId7" Type="http://schemas.openxmlformats.org/officeDocument/2006/relationships/hyperlink" Target="https://psicologodellosport-toscana.it/la-cultura-della-vittoria-e-della-sconfitta-nellatleta" TargetMode="External"/><Relationship Id="rId12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hyperlink" Target="http://www.comune.torino.it/pass/sport/2015/10/01/due-vittorie-per-giusy-versace-ai-campionati-italiani-di-societa-in-vista-dei-mondiali-del-qatar/" TargetMode="External"/><Relationship Id="rId5" Type="http://schemas.openxmlformats.org/officeDocument/2006/relationships/hyperlink" Target="http://www.mentesport.net/le-emozioni-nello-sport/" TargetMode="External"/><Relationship Id="rId10" Type="http://schemas.openxmlformats.org/officeDocument/2006/relationships/image" Target="../media/image11.jpg"/><Relationship Id="rId4" Type="http://schemas.openxmlformats.org/officeDocument/2006/relationships/image" Target="../media/image8.jpg"/><Relationship Id="rId9" Type="http://schemas.openxmlformats.org/officeDocument/2006/relationships/hyperlink" Target="https://www.sienanews.it/sport/mens-sana-latin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4AA49B-97D9-45A9-BD14-ABB08836A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1120"/>
            <a:ext cx="9144000" cy="16557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POTENZIAMENTO SPORTIVO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989864-CBA0-4633-87E1-D4DEFB8C8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510" y="4458779"/>
            <a:ext cx="9144000" cy="165576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it-IT" dirty="0"/>
          </a:p>
          <a:p>
            <a:r>
              <a:rPr lang="it-IT" sz="2800" dirty="0">
                <a:latin typeface="Cooper Black" panose="0208090404030B020404" pitchFamily="18" charset="0"/>
              </a:rPr>
              <a:t>UNA SCUOLA ATTENTA ALLE TUE PASSIONI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60D2E2-9BAC-4201-A084-605881CB5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661020" y="2642532"/>
            <a:ext cx="9006980" cy="1888587"/>
          </a:xfrm>
          <a:prstGeom prst="rect">
            <a:avLst/>
          </a:prstGeom>
        </p:spPr>
      </p:pic>
      <p:pic>
        <p:nvPicPr>
          <p:cNvPr id="6" name="Imagine_Dragons_Believer_Lyrics_">
            <a:hlinkClick r:id="" action="ppaction://media"/>
            <a:extLst>
              <a:ext uri="{FF2B5EF4-FFF2-40B4-BE49-F238E27FC236}">
                <a16:creationId xmlns:a16="http://schemas.microsoft.com/office/drawing/2014/main" id="{7CAA88F3-2DA0-47C1-97F4-A44FA92D23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9959"/>
                  <p14:fade out="207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36510" y="56456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">
        <p:checker/>
      </p:transition>
    </mc:Choice>
    <mc:Fallback xmlns=""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AD5BAAF-2E7C-4BD5-ADC5-FC346F20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933"/>
            <a:ext cx="10515600" cy="2751588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36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it-IT" sz="36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it-IT" sz="36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it-IT" sz="36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it-IT" dirty="0">
                <a:latin typeface="Cooper Black" panose="0208090404030B020404" pitchFamily="18" charset="0"/>
              </a:rPr>
              <a:t>UNA SCUOLA CHE </a:t>
            </a:r>
            <a:r>
              <a:rPr lang="it-IT" dirty="0">
                <a:solidFill>
                  <a:schemeClr val="accent1"/>
                </a:solidFill>
                <a:latin typeface="Cooper Black" panose="0208090404030B020404" pitchFamily="18" charset="0"/>
              </a:rPr>
              <a:t>…</a:t>
            </a:r>
            <a:r>
              <a:rPr lang="it-IT" dirty="0">
                <a:latin typeface="Cooper Black" panose="0208090404030B020404" pitchFamily="18" charset="0"/>
              </a:rPr>
              <a:t/>
            </a:r>
            <a:br>
              <a:rPr lang="it-IT" dirty="0">
                <a:latin typeface="Cooper Black" panose="0208090404030B020404" pitchFamily="18" charset="0"/>
              </a:rPr>
            </a:b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…</a:t>
            </a:r>
            <a:r>
              <a:rPr lang="it-IT" dirty="0">
                <a:latin typeface="Cooper Black" panose="0208090404030B020404" pitchFamily="18" charset="0"/>
              </a:rPr>
              <a:t>TI AIUTA A SUPERARE GLI OSTACOLI</a:t>
            </a:r>
            <a:r>
              <a:rPr lang="it-IT" sz="36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it-IT" sz="36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it-IT" sz="36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it-IT" sz="36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</a:br>
            <a:endParaRPr lang="it-I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EC5CB86-CACE-4161-982F-84A4F49A6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57681" y="398806"/>
            <a:ext cx="9714451" cy="2579285"/>
          </a:xfr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344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0263DA2-44C8-4783-B560-D914F1B166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t-IT" dirty="0">
                <a:latin typeface="Cooper Black" panose="0208090404030B020404" pitchFamily="18" charset="0"/>
              </a:rPr>
              <a:t>UNA SCUOLA CHE </a:t>
            </a:r>
            <a:r>
              <a:rPr lang="it-IT" dirty="0">
                <a:solidFill>
                  <a:schemeClr val="accent1"/>
                </a:solidFill>
                <a:latin typeface="Cooper Black" panose="0208090404030B020404" pitchFamily="18" charset="0"/>
              </a:rPr>
              <a:t>…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EDE8A52-14C1-4AD3-8052-0F0EB7DBEA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8200" y="1374457"/>
            <a:ext cx="5181600" cy="4351338"/>
          </a:xfr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FA88459-AB9C-4E8C-A52F-CE8EF2C4C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it-IT" sz="44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endParaRPr lang="it-IT" sz="44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r>
              <a:rPr lang="it-IT" sz="44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 …</a:t>
            </a:r>
            <a:r>
              <a:rPr lang="it-IT" sz="4400" dirty="0">
                <a:latin typeface="Cooper Black" panose="0208090404030B020404" pitchFamily="18" charset="0"/>
              </a:rPr>
              <a:t>CORRE AL TUO FIANCO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77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:dissolve/>
      </p:transition>
    </mc:Choice>
    <mc:Fallback xmlns="">
      <p:transition spd="slow" advClick="0" advTm="4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2FE34-34E9-46B0-935B-6E529530FD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it-IT" dirty="0">
                <a:latin typeface="Cooper Black" panose="0208090404030B020404" pitchFamily="18" charset="0"/>
              </a:rPr>
              <a:t>UNA SCUOLA CHE</a:t>
            </a:r>
            <a:r>
              <a:rPr lang="it-IT" dirty="0">
                <a:solidFill>
                  <a:schemeClr val="accent1"/>
                </a:solidFill>
                <a:latin typeface="Cooper Black" panose="0208090404030B020404" pitchFamily="18" charset="0"/>
              </a:rPr>
              <a:t>…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69CA9C2-0672-44FA-9208-74694D8297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8200" y="2705894"/>
            <a:ext cx="5181600" cy="259080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082737-EF40-489B-9507-C11E64235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sz="4400" dirty="0">
              <a:solidFill>
                <a:schemeClr val="accent1"/>
              </a:solidFill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it-IT" sz="4400" dirty="0">
                <a:solidFill>
                  <a:schemeClr val="accent1"/>
                </a:solidFill>
                <a:latin typeface="Cooper Black" panose="0208090404030B020404" pitchFamily="18" charset="0"/>
              </a:rPr>
              <a:t>…</a:t>
            </a:r>
            <a:r>
              <a:rPr lang="it-IT" sz="4400" dirty="0">
                <a:latin typeface="Cooper Black" panose="0208090404030B020404" pitchFamily="18" charset="0"/>
              </a:rPr>
              <a:t>CRESCE </a:t>
            </a:r>
          </a:p>
          <a:p>
            <a:pPr marL="0" indent="0">
              <a:buNone/>
            </a:pPr>
            <a:r>
              <a:rPr lang="it-IT" sz="4400" dirty="0">
                <a:latin typeface="Cooper Black" panose="0208090404030B020404" pitchFamily="18" charset="0"/>
              </a:rPr>
              <a:t>                 CON TE</a:t>
            </a:r>
          </a:p>
          <a:p>
            <a:pPr marL="0" indent="0">
              <a:buNone/>
            </a:pPr>
            <a:endParaRPr lang="it-IT" sz="44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it-IT" sz="4400" dirty="0">
                <a:latin typeface="Cooper Black" panose="0208090404030B020404" pitchFamily="18" charset="0"/>
              </a:rPr>
              <a:t>   </a:t>
            </a:r>
            <a:r>
              <a:rPr lang="it-IT" sz="4400" dirty="0">
                <a:solidFill>
                  <a:schemeClr val="accent1"/>
                </a:solidFill>
                <a:latin typeface="Cooper Black" panose="0208090404030B020404" pitchFamily="18" charset="0"/>
              </a:rPr>
              <a:t>…</a:t>
            </a:r>
            <a:r>
              <a:rPr lang="it-IT" sz="4400" dirty="0">
                <a:latin typeface="Cooper Black" panose="0208090404030B020404" pitchFamily="18" charset="0"/>
              </a:rPr>
              <a:t>CRESCE  </a:t>
            </a:r>
          </a:p>
          <a:p>
            <a:pPr marL="0" indent="0">
              <a:buNone/>
            </a:pPr>
            <a:r>
              <a:rPr lang="it-IT" sz="4400" dirty="0">
                <a:latin typeface="Cooper Black" panose="0208090404030B020404" pitchFamily="18" charset="0"/>
              </a:rPr>
              <a:t>          GRAZIE A TE</a:t>
            </a:r>
          </a:p>
          <a:p>
            <a:pPr marL="0" indent="0">
              <a:buNone/>
            </a:pPr>
            <a:r>
              <a:rPr lang="it-IT" sz="4400" dirty="0">
                <a:latin typeface="Cooper Black" panose="0208090404030B020404" pitchFamily="18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01933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9593E-E541-41AF-96AF-4819FC2E75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dirty="0">
                <a:latin typeface="Cooper Black" panose="0208090404030B020404" pitchFamily="18" charset="0"/>
              </a:rPr>
              <a:t>UNA SCUOLA CHE…</a:t>
            </a:r>
            <a:br>
              <a:rPr lang="it-IT" dirty="0">
                <a:latin typeface="Cooper Black" panose="0208090404030B020404" pitchFamily="18" charset="0"/>
              </a:rPr>
            </a:br>
            <a:r>
              <a:rPr lang="it-IT" dirty="0">
                <a:latin typeface="Cooper Black" panose="0208090404030B020404" pitchFamily="18" charset="0"/>
              </a:rPr>
              <a:t>                             …PARTECIPA CON 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E8E031-D6EA-4D37-B1D0-C98BEBD4B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latin typeface="Cooper Black" panose="0208090404030B0204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>
                <a:latin typeface="Cooper Black" panose="0208090404030B020404" pitchFamily="18" charset="0"/>
              </a:rPr>
              <a:t>Giochi Sportivi Studenteschi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>
                <a:latin typeface="Cooper Black" panose="0208090404030B020404" pitchFamily="18" charset="0"/>
              </a:rPr>
              <a:t>Il più veloce di…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>
                <a:latin typeface="Cooper Black" panose="0208090404030B020404" pitchFamily="18" charset="0"/>
              </a:rPr>
              <a:t>Il Palio dei Comuni- Golden Gala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>
                <a:latin typeface="Cooper Black" panose="0208090404030B020404" pitchFamily="18" charset="0"/>
              </a:rPr>
              <a:t>Maratona di Roma – Stracittadina_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>
                <a:latin typeface="Cooper Black" panose="0208090404030B020404" pitchFamily="18" charset="0"/>
              </a:rPr>
              <a:t>Incontro con i Campioni dello Sport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>
                <a:latin typeface="Cooper Black" panose="0208090404030B020404" pitchFamily="18" charset="0"/>
              </a:rPr>
              <a:t>…..e tanto altro ancora!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B84C172-8129-49B7-8A88-0C676D5420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BC3D60-BB77-49E4-8741-DE1EA95DDC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Cooper Black" panose="0208090404030B020404" pitchFamily="18" charset="0"/>
              </a:rPr>
              <a:t>PER RAGGIUNGERE NUOVI TRAGUARDI…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F70BAC8-0FD3-4629-8CA2-5CD3A68869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09302" y="1853137"/>
            <a:ext cx="2034197" cy="2324797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AFD936B7-3224-482B-A4AA-C22A1509CB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21759" y="4542832"/>
            <a:ext cx="3030742" cy="1902645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C0EBA52-601D-40BB-9C31-59EBB457E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913974" y="1690688"/>
            <a:ext cx="3872493" cy="19754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AD629A1-A6D3-4581-9A3C-7D3C4F8471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665253" y="4412726"/>
            <a:ext cx="3125430" cy="211063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48F925E-C6F8-48E7-A3FD-F57CAB332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8431850" y="1911452"/>
            <a:ext cx="3050848" cy="228050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07B2A5-363D-4CD9-932D-89C7B56B9E40}"/>
              </a:ext>
            </a:extLst>
          </p:cNvPr>
          <p:cNvSpPr txBox="1"/>
          <p:nvPr/>
        </p:nvSpPr>
        <p:spPr>
          <a:xfrm>
            <a:off x="3976382" y="4118994"/>
            <a:ext cx="3810085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Cooper Black" panose="0208090404030B020404" pitchFamily="18" charset="0"/>
              </a:rPr>
              <a:t>INSIEME 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AD8A79-60F2-4AF4-8760-C5516A0932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4754389" y="5167312"/>
            <a:ext cx="2608976" cy="14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8000">
        <p14:warp dir="in"/>
      </p:transition>
    </mc:Choice>
    <mc:Fallback xmlns=""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Nuovo Presentazione di Microsoft PowerPoint</Template>
  <TotalTime>290</TotalTime>
  <Words>78</Words>
  <Application>Microsoft Office PowerPoint</Application>
  <PresentationFormat>Widescreen</PresentationFormat>
  <Paragraphs>26</Paragraphs>
  <Slides>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Cooper Black</vt:lpstr>
      <vt:lpstr>Wingdings</vt:lpstr>
      <vt:lpstr>Tema di Office</vt:lpstr>
      <vt:lpstr>POTENZIAMENTO SPORTIVO</vt:lpstr>
      <vt:lpstr>  UNA SCUOLA CHE …  …TI AIUTA A SUPERARE GLI OSTACOLI  </vt:lpstr>
      <vt:lpstr>UNA SCUOLA CHE …</vt:lpstr>
      <vt:lpstr>UNA SCUOLA CHE…</vt:lpstr>
      <vt:lpstr>UNA SCUOLA CHE…                              …PARTECIPA CON TE</vt:lpstr>
      <vt:lpstr>PER RAGGIUNGERE NUOVI TRAGUARDI…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POTENZIAMENTO SPORTIVO</dc:title>
  <dc:creator>elisabetta crestini</dc:creator>
  <cp:lastModifiedBy>Sara</cp:lastModifiedBy>
  <cp:revision>30</cp:revision>
  <dcterms:created xsi:type="dcterms:W3CDTF">2020-12-11T16:59:10Z</dcterms:created>
  <dcterms:modified xsi:type="dcterms:W3CDTF">2021-11-29T15:52:13Z</dcterms:modified>
</cp:coreProperties>
</file>